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0" r:id="rId2"/>
    <p:sldId id="261" r:id="rId3"/>
    <p:sldId id="272" r:id="rId4"/>
    <p:sldId id="271" r:id="rId5"/>
    <p:sldId id="264" r:id="rId6"/>
    <p:sldId id="265" r:id="rId7"/>
    <p:sldId id="266" r:id="rId8"/>
    <p:sldId id="267" r:id="rId9"/>
    <p:sldId id="268" r:id="rId10"/>
    <p:sldId id="269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875"/>
    <p:restoredTop sz="96341"/>
  </p:normalViewPr>
  <p:slideViewPr>
    <p:cSldViewPr snapToGrid="0" snapToObjects="1">
      <p:cViewPr varScale="1">
        <p:scale>
          <a:sx n="129" d="100"/>
          <a:sy n="129" d="100"/>
        </p:scale>
        <p:origin x="3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32831-8C7A-144F-B9E4-2591F4625018}" type="datetimeFigureOut">
              <a:rPr lang="en-US" smtClean="0"/>
              <a:t>7/3/26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FC999-15BA-2E4D-9148-15C6EC3B99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472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96D77-FB7D-FA40-8883-C073F385A6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0D152D-7619-2748-B002-6EB43615D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842F37-AA50-034B-BE8D-3EB70622B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7CEE8-449E-834E-A609-3C9D0FC08A21}" type="datetime1">
              <a:rPr lang="en-IN" smtClean="0"/>
              <a:t>03/07/26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91D36C-70CC-ED48-A919-27E13F0DA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ICDCNF-2026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5B9BB-822F-404F-BCA7-89544E22E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845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34A4C-A8D1-2B49-BF5D-C343C8DC4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220220-B742-B940-A359-8EAAA88BA9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965ACE-E16E-C040-A00E-60CE9D1E5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E117F5-1DDF-B44A-AAE2-D58F90EF5715}" type="datetime1">
              <a:rPr lang="en-IN" smtClean="0"/>
              <a:t>03/07/26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ABD86-1877-7A49-9E32-931C2B709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ICDCNF-2026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40C11E-5202-764A-91F3-8BC8B3CB7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178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FD25A90-51F7-A341-A815-8F511B8291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7D4BF9-B5DE-0B44-9D67-46FDDBBE75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694A3-904B-0840-ACB1-58EBB2579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65093-1D4F-B940-93BF-C4A02A61C69C}" type="datetime1">
              <a:rPr lang="en-IN" smtClean="0"/>
              <a:t>03/07/26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DB0B8-E958-C146-A2BE-F5D964DF4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ICDCNF-2026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90AA7-F7D6-0A46-A76A-8DBAB87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66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98C5F-A23D-2447-A135-660BD08C6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DA798-4C5A-8C47-9363-070D64D53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07F86-FF47-3E44-B5EA-23EB48095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224A3-8F67-B54B-8991-4F8F1BE16D04}" type="datetime1">
              <a:rPr lang="en-IN" smtClean="0"/>
              <a:t>03/07/26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529CE-2FF7-1545-94BB-9489BF4F0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ICDCNF-2026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697A8-5815-3A44-843E-49B3D183A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528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B85AA-0722-E746-9B89-FEEC72466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B3F4D5-5974-544A-9B10-F9A5FDDB6D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0703D-5F36-3949-A15B-2B8DEB8FF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B88C9-5C81-1745-8BBE-CB2CD45AF85A}" type="datetime1">
              <a:rPr lang="en-IN" smtClean="0"/>
              <a:t>03/07/26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26CE5-3AC7-5F42-9C7D-D4BD790F0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ICDCNF-2026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3001A-3E2A-2F40-A9FE-D7889A998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06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C0E2B-9832-8246-9CA5-D25A85E77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65BEC7-3AB3-2945-8958-F0E0E989B0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CD15E6-CB3E-C848-819B-0EF9489ADF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7B74AE-7101-3D4A-9213-2504C35F3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157DBC-5889-F841-B9A4-EB4CAF5FF369}" type="datetime1">
              <a:rPr lang="en-IN" smtClean="0"/>
              <a:t>03/07/26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532CE7-1DD4-CF42-A9DF-0F39369B6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ICDCNF-2026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70D6BD-16E5-3A42-87D2-136BA4D0B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75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9584F-8295-D840-B9DA-C6005ED355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92126B-4AAE-FC43-B167-AD039BE0C6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4279E-BD2A-C44E-8899-A1BFF97F72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EDCAF4-99E8-DF44-B198-0BDDF9BD50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8EA9A6-EA6A-FE41-85C7-86579EF494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012B28-BF75-5641-87C1-317DEC943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8F558-BBB5-F54C-A6BB-6DE6F97E0A2C}" type="datetime1">
              <a:rPr lang="en-IN" smtClean="0"/>
              <a:t>03/07/26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2F22A9-B0E8-9C41-8816-BC1C1D1B6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ICDCNF-2026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399F0F5-E422-1B46-BF01-89FB736A1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492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72C19-32D3-234C-9E52-6264D9364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9FDA3A-B5E6-EE46-8B7A-1B2F52AB3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3D1BD-3A58-4B49-BA87-1D4C570D43F0}" type="datetime1">
              <a:rPr lang="en-IN" smtClean="0"/>
              <a:t>03/07/26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804FB7-46FB-0C4B-9C67-5DF88FC4B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ICDCNF-2026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3D8B7F-A893-3A46-8728-E19BE7A90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322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F86454-0728-524B-ADF9-A8409532A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28347-7E2B-E041-A3C0-EF0B471EEC84}" type="datetime1">
              <a:rPr lang="en-IN" smtClean="0"/>
              <a:t>03/07/26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178EE9-FB61-3B44-9EA3-8DA701439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ICDCNF-2026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4F252B-07CD-404D-BB70-D1A95463D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603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8AFD0-151A-814B-ACC2-4EAA2687D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BD3E7-199C-3144-83D8-E2DB479A6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81D5E8-362B-B346-BD26-515125017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9EFA7F-4E15-4B4F-B6F6-5460ABF4F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B17BF-7833-B544-B57C-7B959643864B}" type="datetime1">
              <a:rPr lang="en-IN" smtClean="0"/>
              <a:t>03/07/26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8716F0-EEB9-8645-9A76-9E21136B0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ICDCNF-2026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851076-4060-B140-A56C-02988C79C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719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FA203-54A3-D64E-8F89-2872121CE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F3AAF4-8746-5D45-9D87-F1BA3F030F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48BAEC-2111-9E40-A490-509644A4C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AB76B3-8B68-9345-81AC-D3A2AB6C0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449D62-3836-884C-93DC-E161057929B2}" type="datetime1">
              <a:rPr lang="en-IN" smtClean="0"/>
              <a:t>03/07/26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5046C2-ACDF-1B4C-8932-9E7673499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ICDCNF-2026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23D76C-425B-E84F-AED0-2DE3E3CE7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091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309E4-AF9C-C047-A493-08770132D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931EA-57EA-8C44-A452-760C040472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7385A5-58A2-DD40-8D45-07E9E0263D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58C17-E80F-A443-A655-DA8C88A13DA1}" type="datetime1">
              <a:rPr lang="en-IN" smtClean="0"/>
              <a:t>03/07/26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CC530C-5D0B-4A43-8457-460A54F818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ICDCNF-2026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BB97CA-D5C7-CD4D-B2CC-5B6A866A8C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BA157-3E25-BF45-9718-B883EA6E5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264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488C9-EAA9-0F4E-9B1E-FE54AD914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2210090"/>
            <a:ext cx="9992591" cy="3743902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TITLE OF PAPER</a:t>
            </a:r>
          </a:p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Authors</a:t>
            </a:r>
          </a:p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Affiliation of all authors</a:t>
            </a:r>
          </a:p>
          <a:p>
            <a:endParaRPr lang="en-US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A5F4C20-3B1E-344C-AA46-F8A4DC3E1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1894" y="5588867"/>
            <a:ext cx="4114800" cy="365125"/>
          </a:xfrm>
        </p:spPr>
        <p:txBody>
          <a:bodyPr/>
          <a:lstStyle/>
          <a:p>
            <a:r>
              <a:rPr lang="en-IN" dirty="0"/>
              <a:t>ICDCNF-2026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0D7CDF-DFA3-564D-9A48-B65903112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2473AF2-0DD3-9744-B166-390204D63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04"/>
            <a:ext cx="12192000" cy="18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9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488C9-EAA9-0F4E-9B1E-FE54AD914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2210090"/>
            <a:ext cx="9992591" cy="374390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 AND FUTURE WORK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6ACC63B-5A6F-0B4D-A72F-4FBD1178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1894" y="5588867"/>
            <a:ext cx="4114800" cy="365125"/>
          </a:xfrm>
        </p:spPr>
        <p:txBody>
          <a:bodyPr/>
          <a:lstStyle/>
          <a:p>
            <a:r>
              <a:rPr lang="en-IN" dirty="0"/>
              <a:t>ICDCNF-2026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3103B5-2127-1E4E-ACE7-99E8F1C2F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AE61122-D931-A14B-89B9-949E86AAD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04"/>
            <a:ext cx="12192000" cy="18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8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488C9-EAA9-0F4E-9B1E-FE54AD914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2210090"/>
            <a:ext cx="9992591" cy="374390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 IN SPRINGER FORMAT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6ACC63B-5A6F-0B4D-A72F-4FBD1178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1894" y="5588867"/>
            <a:ext cx="4114800" cy="365125"/>
          </a:xfrm>
        </p:spPr>
        <p:txBody>
          <a:bodyPr/>
          <a:lstStyle/>
          <a:p>
            <a:r>
              <a:rPr lang="en-IN" dirty="0"/>
              <a:t>ICDCNF-2026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C083E1F-7AD3-8D4B-996E-135ECF00A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EC6BB4-6739-064B-BBDC-C37F843377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218"/>
            <a:ext cx="12192000" cy="18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52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488C9-EAA9-0F4E-9B1E-FE54AD914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2210090"/>
            <a:ext cx="9992591" cy="374390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INDEX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8C1795A-45CA-B14B-A4CC-955A1D7A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1894" y="5588867"/>
            <a:ext cx="4114800" cy="365125"/>
          </a:xfrm>
        </p:spPr>
        <p:txBody>
          <a:bodyPr/>
          <a:lstStyle/>
          <a:p>
            <a:r>
              <a:rPr lang="en-IN" dirty="0"/>
              <a:t>ICDCNF-2026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11EE5E-936E-4145-A5B1-EB0D3A32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2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522885-0695-D540-A3A0-7E5A17654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04"/>
            <a:ext cx="12192000" cy="18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043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488C9-EAA9-0F4E-9B1E-FE54AD914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2210090"/>
            <a:ext cx="9992591" cy="374390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ABSTRACT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8C1795A-45CA-B14B-A4CC-955A1D7A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1894" y="5588867"/>
            <a:ext cx="4114800" cy="365125"/>
          </a:xfrm>
        </p:spPr>
        <p:txBody>
          <a:bodyPr/>
          <a:lstStyle/>
          <a:p>
            <a:r>
              <a:rPr lang="en-IN" dirty="0"/>
              <a:t>ICDCNF-2026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2984D28-09BC-0A4F-A3C8-EA097D737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3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FFC75B-8881-0D40-81DC-114A978BE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04"/>
            <a:ext cx="12192000" cy="18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475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488C9-EAA9-0F4E-9B1E-FE54AD914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2210090"/>
            <a:ext cx="9992591" cy="374390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r>
              <a:rPr lang="en-US" dirty="0"/>
              <a:t>	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8C1795A-45CA-B14B-A4CC-955A1D7A3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1894" y="5588867"/>
            <a:ext cx="4114800" cy="365125"/>
          </a:xfrm>
        </p:spPr>
        <p:txBody>
          <a:bodyPr/>
          <a:lstStyle/>
          <a:p>
            <a:r>
              <a:rPr lang="en-IN" dirty="0"/>
              <a:t>ICDCNF-2026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F34EA0A-2641-4848-9824-BE0923BD4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0D1EDE-B49C-2C48-B39D-0A36B54EB0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04"/>
            <a:ext cx="12192000" cy="18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04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488C9-EAA9-0F4E-9B1E-FE54AD914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2210090"/>
            <a:ext cx="9992591" cy="374390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REVIEW (IN A TABLE)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E1B0CD9E-7F2C-F741-A806-998A60BE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1894" y="5588867"/>
            <a:ext cx="4114800" cy="365125"/>
          </a:xfrm>
        </p:spPr>
        <p:txBody>
          <a:bodyPr/>
          <a:lstStyle/>
          <a:p>
            <a:r>
              <a:rPr lang="en-IN" dirty="0"/>
              <a:t>ICDCNF-2026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A2758D-0519-1B43-9CE1-D9586E1BD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411886-0D23-F049-955C-BE4A531D08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04"/>
            <a:ext cx="12192000" cy="18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99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488C9-EAA9-0F4E-9B1E-FE54AD914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2210090"/>
            <a:ext cx="9992591" cy="374390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GAPS( IN BULLETS)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556045A5-363C-CA42-A2E6-92D8286AC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1894" y="5588867"/>
            <a:ext cx="4114800" cy="365125"/>
          </a:xfrm>
        </p:spPr>
        <p:txBody>
          <a:bodyPr/>
          <a:lstStyle/>
          <a:p>
            <a:r>
              <a:rPr lang="en-IN" dirty="0"/>
              <a:t>ICDCNF-2026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1FFE5B0-8063-6745-9CFC-28AF565A3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4374AD2-BF10-5E46-BF9E-49DE0D3AA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04"/>
            <a:ext cx="12192000" cy="18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315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488C9-EAA9-0F4E-9B1E-FE54AD914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2210090"/>
            <a:ext cx="9992591" cy="374390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PROPOSED METHODOLOGY( IN THE FORM OF FLOWGRAPH)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60C1226-F7CA-4E4D-9833-B025CDBC7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1894" y="5588867"/>
            <a:ext cx="4114800" cy="365125"/>
          </a:xfrm>
        </p:spPr>
        <p:txBody>
          <a:bodyPr/>
          <a:lstStyle/>
          <a:p>
            <a:r>
              <a:rPr lang="en-IN" dirty="0"/>
              <a:t>ICDCNF-2026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D682704-95DB-B04F-B6E9-A5A65BC30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7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A9D91B1-E87E-624A-B40A-A991D0630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04"/>
            <a:ext cx="12192000" cy="18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933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488C9-EAA9-0F4E-9B1E-FE54AD914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2210090"/>
            <a:ext cx="9992591" cy="374390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 AND DISCUSSION(TABULAR/GRAPHICAL FORM)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0D303F2A-BDEF-4145-9205-2E9E8826E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1894" y="5588867"/>
            <a:ext cx="4114800" cy="365125"/>
          </a:xfrm>
        </p:spPr>
        <p:txBody>
          <a:bodyPr/>
          <a:lstStyle/>
          <a:p>
            <a:r>
              <a:rPr lang="en-IN" dirty="0"/>
              <a:t>ICDCNF-2026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F5144C-9EEC-4442-98A8-08D990BF3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930605D-5BF4-3B44-9205-8C26AA83F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04"/>
            <a:ext cx="12192000" cy="18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17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488C9-EAA9-0F4E-9B1E-FE54AD914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2999" y="2210090"/>
            <a:ext cx="9992591" cy="3743902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COMPARATIVE ANALYSIS(TABULAR/GRAPHICAL FORM)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6ACC63B-5A6F-0B4D-A72F-4FBD1178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81894" y="5588867"/>
            <a:ext cx="4114800" cy="365125"/>
          </a:xfrm>
        </p:spPr>
        <p:txBody>
          <a:bodyPr/>
          <a:lstStyle/>
          <a:p>
            <a:r>
              <a:rPr lang="en-IN" dirty="0"/>
              <a:t>ICDCNF-2026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FE67A2-45B4-9948-B9D2-50DD5CA28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BA157-3E25-BF45-9718-B883EA6E545B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47757B3-4464-A24D-A536-5AA9F7298A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104"/>
            <a:ext cx="12192000" cy="189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89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81</Words>
  <Application>Microsoft Macintosh PowerPoint</Application>
  <PresentationFormat>Widescreen</PresentationFormat>
  <Paragraphs>37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5</cp:revision>
  <dcterms:created xsi:type="dcterms:W3CDTF">2026-07-02T12:56:53Z</dcterms:created>
  <dcterms:modified xsi:type="dcterms:W3CDTF">2026-07-03T07:03:16Z</dcterms:modified>
</cp:coreProperties>
</file>